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4D0A-DD97-4FDF-B0DA-B79E3FE7E17C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709-310A-44BF-A620-94E14570F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4D0A-DD97-4FDF-B0DA-B79E3FE7E17C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709-310A-44BF-A620-94E14570F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4D0A-DD97-4FDF-B0DA-B79E3FE7E17C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709-310A-44BF-A620-94E14570F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4D0A-DD97-4FDF-B0DA-B79E3FE7E17C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709-310A-44BF-A620-94E14570F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4D0A-DD97-4FDF-B0DA-B79E3FE7E17C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709-310A-44BF-A620-94E14570F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4D0A-DD97-4FDF-B0DA-B79E3FE7E17C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709-310A-44BF-A620-94E14570F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4D0A-DD97-4FDF-B0DA-B79E3FE7E17C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709-310A-44BF-A620-94E14570F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4D0A-DD97-4FDF-B0DA-B79E3FE7E17C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709-310A-44BF-A620-94E14570F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4D0A-DD97-4FDF-B0DA-B79E3FE7E17C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709-310A-44BF-A620-94E14570F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4D0A-DD97-4FDF-B0DA-B79E3FE7E17C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709-310A-44BF-A620-94E14570F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4D0A-DD97-4FDF-B0DA-B79E3FE7E17C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691709-310A-44BF-A620-94E14570FC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ED4D0A-DD97-4FDF-B0DA-B79E3FE7E17C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691709-310A-44BF-A620-94E14570FC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1/50/665/50665424_i2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img-fotki.yandex.ru/get/4409/62154832.0/0_47d63_5aaec259_X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riem-platejey-tsj.ru/?fdf=germany-christmas-pictures-C45P5U9G9_OH/AbiVm6qiQsxgqWcZf7xkY36NHuXqkGpKKrpFZwfDMEzWGJiga3c/dLV5LPWNy6chq1QbUbwobD6EbqYQaTPhy8TrrLCTrY01uNiq/bIlg==pkf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reenmama.ru/forum_img/01/10/62/16.1.weihnachtsmarkt_2005.jpg.3509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etoday.ru/uploads/2010/01/03/036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ews.bbc.co.uk/media/images/47018000/jpg/_47018383_ny_thames_pa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i.dailymail.co.uk/i/pix/2010/01/01/article-1239836-07BC085B000005DC-97_634x696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103/tatya-nikolska.18/0_298a6_ca87ae9f_XL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ru.wikipedia.org/wiki/%D0%98%D1%82%D0%B0%D0%BB%D1%8C%D1%8F%D0%BD%D1%81%D0%BA%D0%B8%D0%B9_%D1%8F%D0%B7%D1%8B%D0%B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hyperlink" Target="http://www.clickz.it/user_images/3638061.gif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lobal-pskov.ru/wp-content/uploads/2011/09/3887__40b6a67a0cfee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wallpampers.ru/pictures/5594/800_XMAS%20in%20France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i-travel.ru/i/s/289/b/par3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evroport.ru/files/1/42400851100353136.jpg" TargetMode="Externa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oday.ru/uploads/2009/12/24/wacky_santa_10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media.oregonlive.com/oregonian/photo/8963273-essay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photo.lt/public/35435/800px-A?no_history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photobucket.com/albums/pp190/FindStuff2/Photography/Photography/fireworks55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charla.ru/uploads/images/3/e/d/3/10/ba591f3826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yrist.biz/wp-content/uploads/23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rzdtour-vrn.ru/joom/images/brasilia/5917_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52212" y="2564904"/>
            <a:ext cx="7704856" cy="2743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в </a:t>
            </a:r>
            <a:r>
              <a:rPr kumimoji="0" lang="ru-RU" sz="3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разных странах мира</a:t>
            </a:r>
            <a:r>
              <a:rPr kumimoji="0" lang="ru-RU" sz="3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Выполнили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студенты групп: ТМ-30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ТМ-31</a:t>
            </a:r>
            <a:endParaRPr kumimoji="0" lang="ru-RU" sz="36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1764704" y="1196752"/>
            <a:ext cx="8352928" cy="175679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Как встречают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8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2276872"/>
            <a:ext cx="418576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Новый Год.</a:t>
            </a:r>
          </a:p>
        </p:txBody>
      </p:sp>
    </p:spTree>
  </p:cSld>
  <p:clrMapOvr>
    <a:masterClrMapping/>
  </p:clrMapOvr>
  <p:transition advClick="0" advTm="3000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563888" y="116632"/>
            <a:ext cx="1586952" cy="5326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Япония.</a:t>
            </a:r>
            <a:endParaRPr kumimoji="0" lang="ru-RU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052736"/>
            <a:ext cx="453650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Новый год — важнейший праздник в календарной обрядности японцев. С ним связано множество игр, ритуалов и церемоний.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2996952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 приходе Нового года возвещают 108 ударов колоколов, звук которых доносится в полночь из каждого храма.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373216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Согласно буддийским верованиям, человека обременяют 108 пагубных забот, а каждый удар колокола прогоняет одну из этих забот.</a:t>
            </a:r>
          </a:p>
        </p:txBody>
      </p:sp>
      <p:pic>
        <p:nvPicPr>
          <p:cNvPr id="22530" name="Picture 2" descr="http://farm4.static.flickr.com/3100/3129362359_f507c771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1"/>
            <a:ext cx="3816424" cy="3053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Картинка 11 из 10133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05064"/>
            <a:ext cx="3456384" cy="258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6" name="Picture 8" descr="http://re-actor.net/uploads/posts/2010-02/1266460253_2-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836712"/>
            <a:ext cx="3240360" cy="21566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764704"/>
            <a:ext cx="4572000" cy="147732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Кану́н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Но́вого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го́да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Германии встречают вечером 31 декабря и называют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Сильвестром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честь священника, скончавшегося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31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декабря 335 года.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03848" y="0"/>
            <a:ext cx="1946992" cy="5326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Германия</a:t>
            </a:r>
            <a:r>
              <a:rPr kumimoji="0" lang="ru-RU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780928"/>
            <a:ext cx="4572000" cy="147732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Германии поздравляют с наступлением Нового года ещё до его наступления (и делают это довольно необычно), желая другим «хорошего скольжения» в праздничные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дни.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79512" y="5229200"/>
            <a:ext cx="43924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новогоднюю ночь немцы не сидят дома, а пускают на улицах петарды и салюты, наблюдают за грандиозными фейерверками (длящимися около двух часов) и встречаются с друзьями.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9219" name="Picture 3" descr="Картинка 3 из 1014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423240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 descr="http://www.greenmama.ru/forum_img/01/10/62/16.1.weihnachtsmarkt_2005.jpg.350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76672"/>
            <a:ext cx="387159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3" name="Picture 7" descr="Картинка 50 из 10148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365104"/>
            <a:ext cx="3384376" cy="234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4572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Новый год считается менее важным праздником, чем Рождество, и поэтому отмечается без подарков.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83768" y="0"/>
            <a:ext cx="3384376" cy="5326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Великобритания</a:t>
            </a:r>
            <a:r>
              <a:rPr kumimoji="0" lang="ru-RU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79304" y="2492896"/>
            <a:ext cx="62646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Принято, когда часы начинают бить полночь, открыть заднюю дверь дома и выпустить Старый год, а с последним ударом впустить Новый год в переднюю дверь.</a:t>
            </a:r>
            <a:endParaRPr kumimoji="0" lang="ru-RU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085184"/>
            <a:ext cx="3024336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конце декабря по улицам Лондона проходят праздничные шествия — Лондонский новогодний парад</a:t>
            </a:r>
          </a:p>
        </p:txBody>
      </p:sp>
      <p:pic>
        <p:nvPicPr>
          <p:cNvPr id="8197" name="Picture 5" descr="Картинка 3 из 960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228121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9" name="Picture 7" descr="Картинка 17 из 9636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16631"/>
            <a:ext cx="2448272" cy="2690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1" name="Picture 9" descr="Картинка 19 из 9636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3717032"/>
            <a:ext cx="4428144" cy="294932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Новый год в Италии (</a:t>
            </a:r>
            <a:r>
              <a:rPr lang="ru-RU" b="1" u="sng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 tooltip="Итальянский язык"/>
              </a:rPr>
              <a:t>итал</a:t>
            </a:r>
            <a:r>
              <a:rPr lang="ru-RU" b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 tooltip="Итальянский язык"/>
              </a:rPr>
              <a:t>.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it-IT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Capodanno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что переводится как «голова года», также он известен как ужин святого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Сильвестра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 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87824" y="0"/>
            <a:ext cx="1946992" cy="5326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Италия</a:t>
            </a:r>
            <a:r>
              <a:rPr kumimoji="0" lang="ru-RU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3140968"/>
            <a:ext cx="4572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Начинается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торжественного шествия при свечах в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катакомбах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Св.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Присциллы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805264"/>
            <a:ext cx="338437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Принято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отмечать на улице, где проходят ночные народные гулянья</a:t>
            </a:r>
          </a:p>
        </p:txBody>
      </p:sp>
      <p:pic>
        <p:nvPicPr>
          <p:cNvPr id="7170" name="Picture 2" descr="Картинка 4 из 10115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48680"/>
            <a:ext cx="3816424" cy="2541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Картинка 5 из 10115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005064"/>
            <a:ext cx="3600400" cy="274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http://img-2007-06.photosight.ru/27/21678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276872"/>
            <a:ext cx="403489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4572000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Новый год во Франции встречают в большой компании друзей в ресторанах, кафе города. Французы обожают повеселиться. Они шутят, танцуют в колпаках в виде конуса и осыпают друг друга конфетти.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87824" y="0"/>
            <a:ext cx="1946992" cy="5326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Франция</a:t>
            </a:r>
            <a:r>
              <a:rPr kumimoji="0" lang="ru-RU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51512" y="3645024"/>
            <a:ext cx="439248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этот праздник французы очень шумно гуляют, много едят, веселятся и ждут прихода Нового года.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805264"/>
            <a:ext cx="4572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улицу французы выходят в маскарадных костюмах, их называют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Сильвестр-клаусами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6146" name="Picture 2" descr="Картинка 9 из 972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4424791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Картинка 13 из 9723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656421"/>
            <a:ext cx="1873440" cy="2817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Картинка 36 из 9723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692696"/>
            <a:ext cx="210623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 descr="Картинка 101 из 9723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4581128"/>
            <a:ext cx="3168352" cy="218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987824" y="0"/>
            <a:ext cx="1946992" cy="5326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США</a:t>
            </a:r>
            <a:r>
              <a:rPr kumimoji="0" lang="ru-RU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5733256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и во всем мире, американцы в Новый год дают себе обещания, которые должны положительно отразиться на их жизни – например, бросить курить, злоупотреблять алкоголем или сбросить лишний вес.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83671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Традиция празднования Нового года в США появилась в семнадцатом веке – первыми этот обычай привезли на новый континент голландские колонисты, и постепенно эта традиция распространилась по всей стране.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126" name="Picture 6" descr="http://www.aoc.gov/cc/grounds/hol_trees/images/ChristmasTree2005_NM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80728"/>
            <a:ext cx="3653686" cy="4624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 descr="Картинка 8 из 16738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64904"/>
            <a:ext cx="4860032" cy="3136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Чили нельзя ругаться в новогодние праздники, люди стараются быть как можно доброжелательнее, в т.ч. и к незнакомым людям.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87824" y="0"/>
            <a:ext cx="1946992" cy="5326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Чили</a:t>
            </a:r>
            <a:r>
              <a:rPr kumimoji="0" lang="ru-RU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3284984"/>
            <a:ext cx="4572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Новым годом принято поздравлять просто прохожих, с которыми встречаются на улице.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733256"/>
            <a:ext cx="4572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Так как население Чили многонационально, здесь есть причудливые новогодние традиции. </a:t>
            </a:r>
          </a:p>
        </p:txBody>
      </p:sp>
      <p:pic>
        <p:nvPicPr>
          <p:cNvPr id="4098" name="Picture 2" descr="Картинка 21 из 132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3931131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Картинка 65 из 1328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4265712"/>
            <a:ext cx="3600400" cy="2398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Картинка 122 из 1338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060848"/>
            <a:ext cx="3816424" cy="3595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24744"/>
            <a:ext cx="4572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Новый год в этой удивительной стране является летним праздником, т.к. начинается в разгар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лета.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87824" y="0"/>
            <a:ext cx="1946992" cy="5326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Бразилия</a:t>
            </a:r>
            <a:r>
              <a:rPr kumimoji="0" lang="ru-RU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3429000"/>
            <a:ext cx="4572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Умение весело и безудержно отмечать праздники является национальной чертой бразильского народа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589240"/>
            <a:ext cx="4572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Стиль празднования Нового года здесь уникален. Ничего подобного нельзя представить ни в одной стране мира. </a:t>
            </a:r>
          </a:p>
        </p:txBody>
      </p:sp>
      <p:pic>
        <p:nvPicPr>
          <p:cNvPr id="3074" name="Picture 2" descr="Картинка 1 из 500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83370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Картинка 8 из 5008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7" y="2204864"/>
            <a:ext cx="4040027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Картинка 13 из 5008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365104"/>
            <a:ext cx="3600400" cy="2384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</TotalTime>
  <Words>466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Зайкова Евгения Петрова</cp:lastModifiedBy>
  <cp:revision>29</cp:revision>
  <dcterms:created xsi:type="dcterms:W3CDTF">2011-12-14T16:37:08Z</dcterms:created>
  <dcterms:modified xsi:type="dcterms:W3CDTF">2011-12-19T09:27:11Z</dcterms:modified>
</cp:coreProperties>
</file>